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51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C6A831-F4E8-432B-B931-C4C803A5A6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66F112-4C2E-449D-BDD9-5BD74F2E77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C5BCB56-ED7D-435C-9F4A-A845AEAA3F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27B50-44D8-4007-A446-142EFFD7B4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30F28B-D7C7-40DF-B6D6-326DC21CB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049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7849AD-8AA4-4C82-994F-35235EC135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D4E266-D849-45B3-9F4B-6127CC869B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AA6A07-6F3C-4864-8C13-913A49BCEE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C53F59-0AC9-42DA-B4B8-52DB31E94E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B44D86-B80D-425E-85AC-D1BFC5607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7898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DFAB6D-65C3-453A-ACE8-8CAE6CAB89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10F9A6-6EA9-4A41-9288-E67EDA1AF7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88BB4-31FC-4DCF-B1DD-8DCA3D47FC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0AE42E9-87C0-41D9-AA61-315CE07DA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F1B0E1-97B9-40E0-A2D2-92C51FAF8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82199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F3F570-3023-4498-B047-A16AAAE8EF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8B3B80-F73B-4CC0-AAA4-4762F01592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F4DD94-98A3-491E-A4A3-0783C63D9E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8CDE4-7670-496F-97C6-127095B4C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A7CE11-2E82-4F17-A2E2-8AD0294C0E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644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75B8D9-007F-41FF-A7BE-364199D74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77A547-E67F-4C57-BFB5-7155FA6B07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365DDC-4F17-47F2-9B69-BDF4341368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24CC86-2ED8-4A66-95E0-AC1AB2D5A7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D977A5-7650-4432-9036-DCAC3B355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83991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1A4D62-C46F-444F-B2E2-3CC982262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60AA48-1124-4532-ACED-0520D3181F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D43D1-9BC5-4533-8537-6BD4409E58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0816A5-DD77-43A1-9021-3F5FE2E56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6854E0-A5EC-4B09-8352-B2FF8A8A0D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C584EE-A138-4FE3-9FB4-62B846372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13899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2821E2-EBAC-4193-B8F8-8F17D65FB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04A7A-C7B4-4666-92EC-2B78E35749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ADF7BF4-009C-4FF7-80A5-810EDC63C7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E3B725-65DB-42C0-B4A7-E257227929B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3E8C5B1-2E0E-4C4E-928D-D3A94D4ED3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DFDAEBD-0789-410B-AC70-3DBF46F2F6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6486AD7-4A2C-4D1B-9170-A599C65F0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5A56B4F-A672-4571-BF33-A5592DDB2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150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EAB7DA-C7EC-4A1D-8285-A4D12D431B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1A351D-3AF1-4FA5-8A01-7CEB68E2E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BB7D2E9-BB1A-4C43-80DE-F34439B0A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3B566C-7DA0-4766-AF65-F1FA175D3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8533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87F8382-6EEA-4575-B4AB-4294B7ACE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3F2096C-70C6-4793-81F2-A9E79610C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76C495-EC6F-4D10-99D9-6E1F8C887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2859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8B35F-E946-4443-A722-B3EC7CDC4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1338A8-AEC8-4A3A-9FF4-32699E763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EAAC3E-66B8-494B-934A-C84820D71F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45CAFE-6967-41DF-8176-77963C7A01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3F8489-4877-4BD0-B106-9E6B52353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80857-D17B-4062-B0B6-0C1F4BDF48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3790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E708E9-2892-45B5-9B71-55AD1743B4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13CBEA-8D2F-44C7-AE27-8E58AFDC0F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199BE49-F687-43D9-A251-8861B04D94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C77D9A7-6E8C-4D8C-A977-891677BA5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13AA26-79B6-4594-8C35-54B59EAFF7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65E94-6ED4-46CD-A580-83CDCDC15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9808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465441D-001F-46EE-9BD2-96D9F3DA5D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6179BD-9797-4EA3-A7B5-C2ACA1BAF2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43DAD-C327-4034-8C20-AB762A586E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E4E3E8-05C9-4347-B6FB-283C5F1C1903}" type="datetimeFigureOut">
              <a:rPr lang="en-GB" smtClean="0"/>
              <a:t>22/01/2025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F0DFE9-27DE-48CA-BE75-13747A606EE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F37D00-1C44-4EEF-B209-CBE116544E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678E7D-D038-40FF-8719-6E70DDF2F7E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3117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C31DA-886E-44D1-AA72-38F1502C65A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1EAE190-402E-487E-8859-A73462F8436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09CB673-3C3D-47DA-82CC-A8A8DEB83E2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5929" y="0"/>
            <a:ext cx="97001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78492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Laura Love</dc:creator>
  <cp:lastModifiedBy>Laura Love</cp:lastModifiedBy>
  <cp:revision>1</cp:revision>
  <dcterms:created xsi:type="dcterms:W3CDTF">2025-01-22T16:41:36Z</dcterms:created>
  <dcterms:modified xsi:type="dcterms:W3CDTF">2025-01-22T16:41:42Z</dcterms:modified>
</cp:coreProperties>
</file>